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8"/>
  </p:notesMasterIdLst>
  <p:handoutMasterIdLst>
    <p:handoutMasterId r:id="rId9"/>
  </p:handoutMasterIdLst>
  <p:sldIdLst>
    <p:sldId id="270" r:id="rId3"/>
    <p:sldId id="271" r:id="rId4"/>
    <p:sldId id="272" r:id="rId5"/>
    <p:sldId id="273" r:id="rId6"/>
    <p:sldId id="274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>
      <p:cViewPr varScale="1">
        <p:scale>
          <a:sx n="46" d="100"/>
          <a:sy n="46" d="100"/>
        </p:scale>
        <p:origin x="252" y="4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307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3/19/2017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3/19/2017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3/19/2017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angular.io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3212976"/>
            <a:ext cx="9144000" cy="1152128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da-DK" dirty="0" err="1" smtClean="0">
                <a:latin typeface="Consolas"/>
              </a:rPr>
              <a:t>Angular</a:t>
            </a:r>
            <a:r>
              <a:rPr lang="da-DK" dirty="0">
                <a:latin typeface="Consolas"/>
              </a:rPr>
              <a:t> </a:t>
            </a:r>
            <a:r>
              <a:rPr lang="da-DK" dirty="0" smtClean="0">
                <a:latin typeface="Consolas"/>
              </a:rPr>
              <a:t>– Input/Output</a:t>
            </a:r>
            <a:endParaRPr lang="da-DK" sz="54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85184"/>
            <a:ext cx="9143999" cy="1066800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da-DK" dirty="0" smtClean="0"/>
              <a:t>Henrik </a:t>
            </a:r>
            <a:r>
              <a:rPr lang="da-DK" dirty="0" err="1" smtClean="0"/>
              <a:t>Høltzer</a:t>
            </a:r>
            <a:r>
              <a:rPr lang="da-DK" dirty="0" smtClean="0"/>
              <a:t> / </a:t>
            </a:r>
            <a:r>
              <a:rPr lang="da-DK" dirty="0" err="1" smtClean="0"/>
              <a:t>Webprogramming</a:t>
            </a:r>
            <a:r>
              <a:rPr lang="da-DK" dirty="0" smtClean="0"/>
              <a:t> 2017</a:t>
            </a:r>
            <a:br>
              <a:rPr lang="da-DK" dirty="0" smtClean="0"/>
            </a:br>
            <a:r>
              <a:rPr lang="da-DK" dirty="0" smtClean="0"/>
              <a:t>Source: </a:t>
            </a:r>
            <a:r>
              <a:rPr lang="da-DK" dirty="0" smtClean="0">
                <a:hlinkClick r:id="rId2"/>
              </a:rPr>
              <a:t>angular.io</a:t>
            </a:r>
            <a:endParaRPr lang="da-DK" b="0" i="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026" name="Picture 2" descr="Relateret bille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244" y="1124744"/>
            <a:ext cx="2400335" cy="1939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72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1844" y="274638"/>
            <a:ext cx="9865096" cy="1020762"/>
          </a:xfrm>
        </p:spPr>
        <p:txBody>
          <a:bodyPr>
            <a:normAutofit/>
          </a:bodyPr>
          <a:lstStyle/>
          <a:p>
            <a:r>
              <a:rPr lang="da-DK" sz="4800" dirty="0" smtClean="0"/>
              <a:t>Input &amp; Output</a:t>
            </a:r>
            <a:r>
              <a:rPr lang="da-DK" sz="4800" dirty="0" smtClean="0"/>
              <a:t> </a:t>
            </a:r>
            <a:endParaRPr lang="en-GB" sz="4800" dirty="0"/>
          </a:p>
        </p:txBody>
      </p:sp>
      <p:sp>
        <p:nvSpPr>
          <p:cNvPr id="4" name="Tekstfelt 3"/>
          <p:cNvSpPr txBox="1"/>
          <p:nvPr/>
        </p:nvSpPr>
        <p:spPr>
          <a:xfrm>
            <a:off x="1629916" y="2132856"/>
            <a:ext cx="9073008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sz="4800" dirty="0" smtClean="0"/>
              <a:t>Component </a:t>
            </a:r>
            <a:r>
              <a:rPr lang="da-DK" sz="4800" dirty="0" err="1" smtClean="0"/>
              <a:t>interaction</a:t>
            </a:r>
            <a:endParaRPr lang="da-DK" sz="4800" dirty="0" smtClean="0"/>
          </a:p>
          <a:p>
            <a:pPr>
              <a:lnSpc>
                <a:spcPct val="90000"/>
              </a:lnSpc>
            </a:pPr>
            <a:endParaRPr lang="da-DK" sz="2400" dirty="0" smtClean="0"/>
          </a:p>
          <a:p>
            <a:pPr>
              <a:lnSpc>
                <a:spcPct val="90000"/>
              </a:lnSpc>
            </a:pPr>
            <a:r>
              <a:rPr lang="da-DK" sz="3200" dirty="0" err="1" smtClean="0"/>
              <a:t>Passing</a:t>
            </a:r>
            <a:r>
              <a:rPr lang="da-DK" sz="3200" dirty="0" smtClean="0"/>
              <a:t> data from </a:t>
            </a:r>
            <a:r>
              <a:rPr lang="da-DK" sz="3200" dirty="0" err="1" smtClean="0"/>
              <a:t>parent</a:t>
            </a:r>
            <a:r>
              <a:rPr lang="da-DK" sz="3200" dirty="0" smtClean="0"/>
              <a:t> to </a:t>
            </a:r>
            <a:r>
              <a:rPr lang="da-DK" sz="3200" dirty="0" err="1" smtClean="0"/>
              <a:t>child</a:t>
            </a:r>
            <a:r>
              <a:rPr lang="da-DK" sz="3200" dirty="0" smtClean="0"/>
              <a:t> </a:t>
            </a:r>
            <a:r>
              <a:rPr lang="da-DK" sz="3200" dirty="0" err="1" smtClean="0"/>
              <a:t>using</a:t>
            </a:r>
            <a:r>
              <a:rPr lang="da-DK" sz="3200" dirty="0" smtClean="0"/>
              <a:t>: </a:t>
            </a:r>
            <a:br>
              <a:rPr lang="da-DK" sz="3200" dirty="0" smtClean="0"/>
            </a:br>
            <a:r>
              <a:rPr lang="da-DK" sz="3200" b="1" dirty="0" smtClean="0"/>
              <a:t>@Input( ) </a:t>
            </a:r>
            <a:r>
              <a:rPr lang="da-DK" sz="3200" dirty="0" smtClean="0"/>
              <a:t>and </a:t>
            </a:r>
            <a:r>
              <a:rPr lang="da-DK" sz="3200" b="1" dirty="0" smtClean="0"/>
              <a:t>property-binding</a:t>
            </a:r>
            <a:br>
              <a:rPr lang="da-DK" sz="3200" b="1" dirty="0" smtClean="0"/>
            </a:br>
            <a:r>
              <a:rPr lang="da-DK" sz="3200" b="1" dirty="0" smtClean="0"/>
              <a:t/>
            </a:r>
            <a:br>
              <a:rPr lang="da-DK" sz="3200" b="1" dirty="0" smtClean="0"/>
            </a:br>
            <a:r>
              <a:rPr lang="da-DK" sz="3200" dirty="0" err="1" smtClean="0"/>
              <a:t>Passing</a:t>
            </a:r>
            <a:r>
              <a:rPr lang="da-DK" sz="3200" dirty="0" smtClean="0"/>
              <a:t> data from </a:t>
            </a:r>
            <a:r>
              <a:rPr lang="da-DK" sz="3200" dirty="0" err="1" smtClean="0"/>
              <a:t>child</a:t>
            </a:r>
            <a:r>
              <a:rPr lang="da-DK" sz="3200" dirty="0" smtClean="0"/>
              <a:t> to </a:t>
            </a:r>
            <a:r>
              <a:rPr lang="da-DK" sz="3200" dirty="0" err="1" smtClean="0"/>
              <a:t>parent</a:t>
            </a:r>
            <a:r>
              <a:rPr lang="da-DK" sz="3200" dirty="0" smtClean="0"/>
              <a:t> </a:t>
            </a:r>
            <a:r>
              <a:rPr lang="da-DK" sz="3200" dirty="0" err="1" smtClean="0"/>
              <a:t>using</a:t>
            </a:r>
            <a:r>
              <a:rPr lang="da-DK" sz="3200" dirty="0" smtClean="0"/>
              <a:t>: </a:t>
            </a:r>
            <a:br>
              <a:rPr lang="da-DK" sz="3200" dirty="0" smtClean="0"/>
            </a:br>
            <a:r>
              <a:rPr lang="da-DK" sz="3200" b="1" dirty="0" smtClean="0"/>
              <a:t>@Output( )</a:t>
            </a:r>
            <a:r>
              <a:rPr lang="da-DK" sz="3200" dirty="0" smtClean="0"/>
              <a:t> , </a:t>
            </a:r>
            <a:r>
              <a:rPr lang="da-DK" sz="3200" b="1" dirty="0" err="1" smtClean="0"/>
              <a:t>EventEmitter</a:t>
            </a:r>
            <a:r>
              <a:rPr lang="da-DK" sz="3200" b="1" dirty="0" smtClean="0"/>
              <a:t> </a:t>
            </a:r>
            <a:r>
              <a:rPr lang="da-DK" sz="3200" dirty="0" smtClean="0"/>
              <a:t>and</a:t>
            </a:r>
            <a:r>
              <a:rPr lang="da-DK" sz="3200" b="1" dirty="0" smtClean="0"/>
              <a:t> event-binding</a:t>
            </a:r>
            <a:br>
              <a:rPr lang="da-DK" sz="3200" b="1" dirty="0" smtClean="0"/>
            </a:br>
            <a:r>
              <a:rPr lang="da-DK" sz="3200" dirty="0" smtClean="0"/>
              <a:t>(The </a:t>
            </a:r>
            <a:r>
              <a:rPr lang="da-DK" sz="3200" dirty="0" err="1" smtClean="0"/>
              <a:t>parent</a:t>
            </a:r>
            <a:r>
              <a:rPr lang="da-DK" sz="3200" dirty="0" smtClean="0"/>
              <a:t> listens for </a:t>
            </a:r>
            <a:r>
              <a:rPr lang="da-DK" sz="3200" dirty="0" err="1" smtClean="0"/>
              <a:t>child</a:t>
            </a:r>
            <a:r>
              <a:rPr lang="da-DK" sz="3200" dirty="0" smtClean="0"/>
              <a:t> event)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4882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1844" y="274638"/>
            <a:ext cx="9865096" cy="1020762"/>
          </a:xfrm>
        </p:spPr>
        <p:txBody>
          <a:bodyPr>
            <a:normAutofit/>
          </a:bodyPr>
          <a:lstStyle/>
          <a:p>
            <a:r>
              <a:rPr lang="da-DK" sz="4800" dirty="0" err="1" smtClean="0"/>
              <a:t>Parent</a:t>
            </a:r>
            <a:r>
              <a:rPr lang="da-DK" sz="4800" dirty="0" smtClean="0"/>
              <a:t> to </a:t>
            </a:r>
            <a:r>
              <a:rPr lang="da-DK" sz="4800" dirty="0" err="1" smtClean="0"/>
              <a:t>child</a:t>
            </a:r>
            <a:r>
              <a:rPr lang="da-DK" sz="4800" dirty="0" smtClean="0"/>
              <a:t> - @Input()</a:t>
            </a:r>
            <a:r>
              <a:rPr lang="da-DK" sz="4800" dirty="0" smtClean="0"/>
              <a:t> </a:t>
            </a:r>
            <a:endParaRPr lang="en-GB" sz="4800" dirty="0"/>
          </a:p>
        </p:txBody>
      </p:sp>
      <p:sp>
        <p:nvSpPr>
          <p:cNvPr id="3" name="Rektangel 2"/>
          <p:cNvSpPr/>
          <p:nvPr/>
        </p:nvSpPr>
        <p:spPr>
          <a:xfrm>
            <a:off x="914806" y="1970708"/>
            <a:ext cx="5112568" cy="2160240"/>
          </a:xfrm>
          <a:prstGeom prst="rect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kstfelt 4"/>
          <p:cNvSpPr txBox="1"/>
          <p:nvPr/>
        </p:nvSpPr>
        <p:spPr>
          <a:xfrm>
            <a:off x="981844" y="2022959"/>
            <a:ext cx="345638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ParentComponent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kstfelt 5"/>
          <p:cNvSpPr txBox="1"/>
          <p:nvPr/>
        </p:nvSpPr>
        <p:spPr>
          <a:xfrm>
            <a:off x="1072138" y="2581018"/>
            <a:ext cx="216024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sz="14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parentProperty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T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86246" y="3256326"/>
            <a:ext cx="4859972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da-D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-component [</a:t>
            </a:r>
            <a:r>
              <a:rPr lang="da-DK" sz="1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childProperty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= ”</a:t>
            </a:r>
            <a:r>
              <a:rPr lang="da-DK" sz="14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parentProperty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”&gt;&lt;</a:t>
            </a:r>
            <a:r>
              <a:rPr lang="da-D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6670476" y="1988840"/>
            <a:ext cx="3960440" cy="2160240"/>
          </a:xfrm>
          <a:prstGeom prst="rect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kstfelt 9"/>
          <p:cNvSpPr txBox="1"/>
          <p:nvPr/>
        </p:nvSpPr>
        <p:spPr>
          <a:xfrm>
            <a:off x="6670476" y="2017676"/>
            <a:ext cx="345638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ChildComponent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6958508" y="2664452"/>
            <a:ext cx="216024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@Input( ) </a:t>
            </a:r>
            <a:r>
              <a:rPr lang="da-DK" sz="1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childProperty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T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kstfelt 12"/>
          <p:cNvSpPr txBox="1"/>
          <p:nvPr/>
        </p:nvSpPr>
        <p:spPr>
          <a:xfrm>
            <a:off x="6958508" y="3372310"/>
            <a:ext cx="2376264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&lt;p&gt; {{</a:t>
            </a:r>
            <a:r>
              <a:rPr lang="da-DK" sz="1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da-DK" sz="1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}} &lt;/p&gt;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3416232" y="4842520"/>
            <a:ext cx="4405520" cy="982273"/>
          </a:xfrm>
          <a:prstGeom prst="rect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kstfelt 15"/>
          <p:cNvSpPr txBox="1"/>
          <p:nvPr/>
        </p:nvSpPr>
        <p:spPr>
          <a:xfrm>
            <a:off x="4240490" y="5333656"/>
            <a:ext cx="4859972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da-DK" sz="1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childProperty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= ”</a:t>
            </a:r>
            <a:r>
              <a:rPr lang="da-DK" sz="14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parentProperty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kstfelt 16"/>
          <p:cNvSpPr txBox="1"/>
          <p:nvPr/>
        </p:nvSpPr>
        <p:spPr>
          <a:xfrm>
            <a:off x="3890800" y="4880785"/>
            <a:ext cx="345638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Property-binding in </a:t>
            </a:r>
            <a:r>
              <a:rPr lang="da-DK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lang="da-DK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html: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1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1844" y="274638"/>
            <a:ext cx="9865096" cy="1020762"/>
          </a:xfrm>
        </p:spPr>
        <p:txBody>
          <a:bodyPr>
            <a:normAutofit/>
          </a:bodyPr>
          <a:lstStyle/>
          <a:p>
            <a:r>
              <a:rPr lang="da-DK" sz="4800" dirty="0" smtClean="0"/>
              <a:t>Child to </a:t>
            </a:r>
            <a:r>
              <a:rPr lang="da-DK" sz="4800" dirty="0" err="1" smtClean="0"/>
              <a:t>parent</a:t>
            </a:r>
            <a:r>
              <a:rPr lang="da-DK" sz="4800" dirty="0" smtClean="0"/>
              <a:t> - @Output()</a:t>
            </a:r>
            <a:r>
              <a:rPr lang="da-DK" sz="4800" dirty="0" smtClean="0"/>
              <a:t> </a:t>
            </a:r>
            <a:endParaRPr lang="en-GB" sz="4800" dirty="0"/>
          </a:p>
        </p:txBody>
      </p:sp>
      <p:sp>
        <p:nvSpPr>
          <p:cNvPr id="3" name="Rektangel 2"/>
          <p:cNvSpPr/>
          <p:nvPr/>
        </p:nvSpPr>
        <p:spPr>
          <a:xfrm>
            <a:off x="914806" y="1970708"/>
            <a:ext cx="5251614" cy="2160240"/>
          </a:xfrm>
          <a:prstGeom prst="rect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kstfelt 4"/>
          <p:cNvSpPr txBox="1"/>
          <p:nvPr/>
        </p:nvSpPr>
        <p:spPr>
          <a:xfrm>
            <a:off x="981844" y="2022959"/>
            <a:ext cx="345638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ParentComponent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kstfelt 5"/>
          <p:cNvSpPr txBox="1"/>
          <p:nvPr/>
        </p:nvSpPr>
        <p:spPr>
          <a:xfrm>
            <a:off x="1065099" y="2528828"/>
            <a:ext cx="216024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sz="14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parentProperty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T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93588" y="3542558"/>
            <a:ext cx="5532872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da-D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-component (</a:t>
            </a:r>
            <a:r>
              <a:rPr lang="da-DK" sz="1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eventEmitter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”</a:t>
            </a:r>
            <a:r>
              <a:rPr lang="da-DK" sz="1400" dirty="0" err="1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da-DK" sz="1400" dirty="0" err="1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ventHandler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sz="1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$event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)” &gt;&lt;</a:t>
            </a:r>
            <a:r>
              <a:rPr lang="da-D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6670476" y="1988840"/>
            <a:ext cx="4392488" cy="2160240"/>
          </a:xfrm>
          <a:prstGeom prst="rect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kstfelt 9"/>
          <p:cNvSpPr txBox="1"/>
          <p:nvPr/>
        </p:nvSpPr>
        <p:spPr>
          <a:xfrm>
            <a:off x="6670476" y="2017676"/>
            <a:ext cx="345638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ChildComponent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6683439" y="2595540"/>
            <a:ext cx="396044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ut( ) </a:t>
            </a:r>
            <a:r>
              <a:rPr lang="da-DK" sz="1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eventEmitter</a:t>
            </a:r>
            <a:r>
              <a:rPr lang="da-DK" sz="1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new </a:t>
            </a:r>
            <a:r>
              <a:rPr lang="da-D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EventEmitter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&lt;T&gt;()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kstfelt 12"/>
          <p:cNvSpPr txBox="1"/>
          <p:nvPr/>
        </p:nvSpPr>
        <p:spPr>
          <a:xfrm>
            <a:off x="6738675" y="3532171"/>
            <a:ext cx="4611411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&lt;p&gt; (</a:t>
            </a:r>
            <a:r>
              <a:rPr lang="da-D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someEvent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)=”</a:t>
            </a:r>
            <a:r>
              <a:rPr lang="da-D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someMethod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(‘</a:t>
            </a:r>
            <a:r>
              <a:rPr lang="da-DK" sz="1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someValue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’)”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&lt;/p&gt;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3412403" y="4427321"/>
            <a:ext cx="5774524" cy="1968917"/>
          </a:xfrm>
          <a:prstGeom prst="rect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kstfelt 15"/>
          <p:cNvSpPr txBox="1"/>
          <p:nvPr/>
        </p:nvSpPr>
        <p:spPr>
          <a:xfrm>
            <a:off x="4654252" y="4930989"/>
            <a:ext cx="4859972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sz="1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eventEmitter</a:t>
            </a:r>
            <a:r>
              <a:rPr lang="da-DK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”</a:t>
            </a:r>
            <a:r>
              <a:rPr lang="da-DK" sz="14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eventHandler</a:t>
            </a:r>
            <a:r>
              <a:rPr lang="da-DK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$event</a:t>
            </a:r>
            <a:r>
              <a:rPr lang="da-DK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kstfelt 16"/>
          <p:cNvSpPr txBox="1"/>
          <p:nvPr/>
        </p:nvSpPr>
        <p:spPr>
          <a:xfrm>
            <a:off x="3793703" y="4579216"/>
            <a:ext cx="501192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Event-binding in </a:t>
            </a:r>
            <a:r>
              <a:rPr lang="da-DK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lang="da-DK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html in the </a:t>
            </a:r>
            <a:r>
              <a:rPr lang="da-DK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child-selector</a:t>
            </a:r>
            <a:r>
              <a:rPr lang="da-DK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kstfelt 14"/>
          <p:cNvSpPr txBox="1"/>
          <p:nvPr/>
        </p:nvSpPr>
        <p:spPr>
          <a:xfrm>
            <a:off x="1065099" y="2896782"/>
            <a:ext cx="4962275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sz="1400" dirty="0" err="1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eventHandler</a:t>
            </a:r>
            <a:r>
              <a:rPr lang="da-DK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a-DK" sz="1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fromChild</a:t>
            </a:r>
            <a:r>
              <a:rPr lang="da-DK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T) {</a:t>
            </a:r>
            <a:r>
              <a:rPr lang="da-D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a-DK" sz="1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4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parentProperty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sz="1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fromChild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;}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6738675" y="2998101"/>
            <a:ext cx="4395387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someMethod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sz="1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T ){</a:t>
            </a:r>
            <a:r>
              <a:rPr lang="da-D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this.</a:t>
            </a:r>
            <a:r>
              <a:rPr lang="da-DK" sz="1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eventEmitter.</a:t>
            </a:r>
            <a:r>
              <a:rPr lang="da-D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emit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sz="1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kstfelt 18"/>
          <p:cNvSpPr txBox="1"/>
          <p:nvPr/>
        </p:nvSpPr>
        <p:spPr>
          <a:xfrm>
            <a:off x="3802344" y="5413188"/>
            <a:ext cx="501192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Event-binding in </a:t>
            </a:r>
            <a:r>
              <a:rPr lang="da-DK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da-DK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html: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kstfelt 19"/>
          <p:cNvSpPr txBox="1"/>
          <p:nvPr/>
        </p:nvSpPr>
        <p:spPr>
          <a:xfrm>
            <a:off x="4683607" y="5870577"/>
            <a:ext cx="3672408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a-D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someEvent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)=”</a:t>
            </a:r>
            <a:r>
              <a:rPr lang="da-D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someMethod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(‘</a:t>
            </a:r>
            <a:r>
              <a:rPr lang="da-DK" sz="1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someValue</a:t>
            </a:r>
            <a:r>
              <a:rPr lang="da-D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’)”</a:t>
            </a:r>
            <a:endParaRPr lang="en-GB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84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5900" y="260648"/>
            <a:ext cx="9865096" cy="1020762"/>
          </a:xfrm>
        </p:spPr>
        <p:txBody>
          <a:bodyPr>
            <a:normAutofit/>
          </a:bodyPr>
          <a:lstStyle/>
          <a:p>
            <a:r>
              <a:rPr lang="da-DK" sz="4800" dirty="0" smtClean="0"/>
              <a:t>@Input() - @Output()</a:t>
            </a:r>
            <a:r>
              <a:rPr lang="da-DK" sz="4800" dirty="0" smtClean="0"/>
              <a:t> </a:t>
            </a:r>
            <a:endParaRPr lang="en-GB" sz="4800" dirty="0"/>
          </a:p>
        </p:txBody>
      </p:sp>
      <p:sp>
        <p:nvSpPr>
          <p:cNvPr id="4" name="Tekstfelt 3"/>
          <p:cNvSpPr txBox="1"/>
          <p:nvPr/>
        </p:nvSpPr>
        <p:spPr>
          <a:xfrm>
            <a:off x="1572746" y="2105481"/>
            <a:ext cx="792088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a-DK" sz="3200" dirty="0" err="1" smtClean="0"/>
              <a:t>Don’t</a:t>
            </a:r>
            <a:r>
              <a:rPr lang="da-DK" sz="3200" dirty="0" smtClean="0"/>
              <a:t> </a:t>
            </a:r>
            <a:r>
              <a:rPr lang="da-DK" sz="3200" dirty="0" err="1" smtClean="0"/>
              <a:t>forget</a:t>
            </a:r>
            <a:r>
              <a:rPr lang="da-DK" sz="3200" dirty="0" smtClean="0"/>
              <a:t> the imports !</a:t>
            </a:r>
            <a:endParaRPr lang="en-GB" sz="3200" dirty="0"/>
          </a:p>
        </p:txBody>
      </p:sp>
      <p:sp>
        <p:nvSpPr>
          <p:cNvPr id="21" name="Rektangel 20"/>
          <p:cNvSpPr/>
          <p:nvPr/>
        </p:nvSpPr>
        <p:spPr>
          <a:xfrm>
            <a:off x="1659592" y="2852936"/>
            <a:ext cx="7747188" cy="1584176"/>
          </a:xfrm>
          <a:prstGeom prst="rect">
            <a:avLst/>
          </a:prstGeom>
          <a:solidFill>
            <a:schemeClr val="tx1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kstfelt 21"/>
          <p:cNvSpPr txBox="1"/>
          <p:nvPr/>
        </p:nvSpPr>
        <p:spPr>
          <a:xfrm>
            <a:off x="1989956" y="306896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 { Component, Output, </a:t>
            </a:r>
            <a:r>
              <a:rPr lang="en-GB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EventEmitter</a:t>
            </a:r>
            <a:r>
              <a:rPr lang="en-GB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} from '@angular/core';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2061964" y="4005064"/>
            <a:ext cx="6408712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GB" sz="2400" dirty="0"/>
          </a:p>
        </p:txBody>
      </p:sp>
      <p:sp>
        <p:nvSpPr>
          <p:cNvPr id="23" name="Tekstfelt 22"/>
          <p:cNvSpPr txBox="1"/>
          <p:nvPr/>
        </p:nvSpPr>
        <p:spPr>
          <a:xfrm>
            <a:off x="1989956" y="3684699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 { Component, Input } from '@angular/core';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28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BBCEC22-7C67-409B-A583-722F7F199D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Tavlepræsentation (bredskærm)</Template>
  <TotalTime>0</TotalTime>
  <Words>203</Words>
  <Application>Microsoft Office PowerPoint</Application>
  <PresentationFormat>Brugerdefineret</PresentationFormat>
  <Paragraphs>32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Consolas</vt:lpstr>
      <vt:lpstr>Corbel</vt:lpstr>
      <vt:lpstr>Times New Roman</vt:lpstr>
      <vt:lpstr>Wingdings</vt:lpstr>
      <vt:lpstr>Chalkboard_16x9</vt:lpstr>
      <vt:lpstr>Angular – Input/Output</vt:lpstr>
      <vt:lpstr>Input &amp; Output </vt:lpstr>
      <vt:lpstr>Parent to child - @Input() </vt:lpstr>
      <vt:lpstr>Child to parent - @Output() </vt:lpstr>
      <vt:lpstr>@Input() - @Output()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2017-03-19T17:59:03Z</dcterms:created>
  <dcterms:modified xsi:type="dcterms:W3CDTF">2017-03-19T18:02:41Z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